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52" r:id="rId1"/>
  </p:sldMasterIdLst>
  <p:notesMasterIdLst>
    <p:notesMasterId r:id="rId9"/>
  </p:notesMasterIdLst>
  <p:sldIdLst>
    <p:sldId id="256" r:id="rId2"/>
    <p:sldId id="257" r:id="rId3"/>
    <p:sldId id="277" r:id="rId4"/>
    <p:sldId id="276" r:id="rId5"/>
    <p:sldId id="260" r:id="rId6"/>
    <p:sldId id="262" r:id="rId7"/>
    <p:sldId id="27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615" autoAdjust="0"/>
  </p:normalViewPr>
  <p:slideViewPr>
    <p:cSldViewPr>
      <p:cViewPr>
        <p:scale>
          <a:sx n="75" d="100"/>
          <a:sy n="75" d="100"/>
        </p:scale>
        <p:origin x="-1236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062E-3EE0-47F5-804B-695EE9268734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33A87-4BE4-4709-9A4A-3A555A9731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33A87-4BE4-4709-9A4A-3A555A9731C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45E6BC3-3175-43BE-9B1F-13B41CBBC18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33DD6E3-D1B2-4383-BB55-D41DB754A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052736"/>
            <a:ext cx="8218188" cy="3286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организационно-правовых форм коммерческих организаций</a:t>
            </a:r>
          </a:p>
          <a:p>
            <a:pPr algn="ctr"/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Республике Казахстан</a:t>
            </a:r>
            <a:endParaRPr kumimoji="0" lang="ru-RU" sz="26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142844" y="-27384"/>
            <a:ext cx="8786842" cy="54726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Организационно-правовые формы организаций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Республике Казахстан</a:t>
            </a:r>
          </a:p>
          <a:p>
            <a:pPr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483768" y="980728"/>
            <a:ext cx="129614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292080" y="980728"/>
            <a:ext cx="129614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47664" y="19075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Коммерческие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104" y="1888257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Некоммерческие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263691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Государственное предприятие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3337828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Акционерное общество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400506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Производственный кооператив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520" y="458112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Хозяйственное товарищество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>
            <a:stCxn id="13" idx="3"/>
          </p:cNvCxnSpPr>
          <p:nvPr/>
        </p:nvCxnSpPr>
        <p:spPr>
          <a:xfrm flipV="1">
            <a:off x="1979712" y="2636912"/>
            <a:ext cx="504056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979712" y="2898522"/>
            <a:ext cx="504056" cy="242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411760" y="242088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праве хозяйственного ведения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39752" y="292494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праве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оперативного управления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1907704" y="4509120"/>
            <a:ext cx="432048" cy="3336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907704" y="484630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907704" y="501317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1907704" y="5013176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195736" y="422108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Полное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95736" y="4581128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Коммандитное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95736" y="486916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 ограниченной ответственностью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67744" y="5373216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 дополнительной ответственностью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80112" y="2689175"/>
            <a:ext cx="2952328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Учреждение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80112" y="3308672"/>
            <a:ext cx="2952328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Общественное объединение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80112" y="2996952"/>
            <a:ext cx="2946789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Акционерное общество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80112" y="3928169"/>
            <a:ext cx="2952328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Потребительский кооператив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80112" y="2382093"/>
            <a:ext cx="2946789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Фонд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80112" y="3621087"/>
            <a:ext cx="2952328" cy="30777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Религиозное объединение</a:t>
            </a: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107504" y="2060848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07504" y="2060848"/>
            <a:ext cx="72008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130364" y="2780928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156652" y="3501008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164272" y="4149080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179512" y="4725144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7596336" y="2060848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9036496" y="2060848"/>
            <a:ext cx="0" cy="201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>
            <a:off x="8460432" y="2541089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>
            <a:off x="8460432" y="2848173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flipH="1">
            <a:off x="8460432" y="315469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flipH="1">
            <a:off x="8460432" y="346290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>
            <a:off x="8460432" y="3774751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flipH="1">
            <a:off x="8460432" y="407707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168876"/>
            <a:ext cx="27363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Полное товарищество 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– товарищество, участники которого при недостаточности имущества полного товарищества несут солидарную ответственность по его обязательствам всем принадлежащим им имуществом.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2410723"/>
            <a:ext cx="309634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Коммандитное товарищество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– товарищество, которое включает наряду с одним или более участниками, несущими дополнительную ответственность по обязательствам товарищества всем своим имуществом, также одного или более участников, ответственность которых ограничивается суммой внесенного ими вклада в имущество товарищества и которые не принимают участия в осуществлении товариществом предпринимательской деятельности.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860032" y="4869160"/>
            <a:ext cx="3888432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Товарищество с ограниченной ответственностью </a:t>
            </a:r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оммерческая организация, уставный капитал которой разделен на доли заранее определенных размеров, образованная одним или несколькими лицами, не отвечающими по ее обязательствам и несущими риск убытков, связанных с деятельностью товарищества, в пределах стоимости внесенных ими вкладов.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187624" y="4430722"/>
            <a:ext cx="280831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Товарищество с дополнительной ответственностью </a:t>
            </a:r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товарищество, участники которого отвечают по его обязательствам своими вкладами в уставный капитал, а при недостаточности этих сумм дополнительно принадлежащим им имуществом в размер, кратном внесенным ими вкладам.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364088" y="3883695"/>
            <a:ext cx="28803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Акционерное общество</a:t>
            </a:r>
            <a:r>
              <a:rPr kumimoji="0" lang="ru-RU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юридическое лицо, выпускающее акции с целью привлечения средств для осуществления своей деятельности.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48064" y="1071607"/>
            <a:ext cx="309634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Производственный кооператив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– это объединение лиц для совместного ведения предпринимательской деятельности на началах их личного трудового и иного участия, первоначальное имущество которого складывается из паевых взносов членов объединения.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2492896"/>
            <a:ext cx="29523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Государственное предприятие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– организация, имущество которой находится в государственной собственности и принадлежит такому предприятию на праве хозяйственного ведения или оперативного управления.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одержимое 5"/>
          <p:cNvSpPr>
            <a:spLocks noGrp="1"/>
          </p:cNvSpPr>
          <p:nvPr>
            <p:ph idx="1"/>
          </p:nvPr>
        </p:nvSpPr>
        <p:spPr>
          <a:xfrm>
            <a:off x="142844" y="-27384"/>
            <a:ext cx="8786842" cy="54726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Организационно-правовые формы коммерческих организаций в Республике Казахстан</a:t>
            </a:r>
          </a:p>
          <a:p>
            <a:pPr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0" y="9506"/>
            <a:ext cx="9144000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Сравнительная характеристика организационно-правовых форм коммерческих организаций в Республике Казахстан</a:t>
            </a:r>
          </a:p>
          <a:p>
            <a:pPr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96000" indent="0">
              <a:buNone/>
            </a:pPr>
            <a:endParaRPr lang="ru-RU" sz="2400" dirty="0" smtClean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4" y="970664"/>
          <a:ext cx="8784972" cy="444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2"/>
                <a:gridCol w="1464162"/>
                <a:gridCol w="1464162"/>
                <a:gridCol w="1464162"/>
                <a:gridCol w="1464162"/>
                <a:gridCol w="1464162"/>
              </a:tblGrid>
              <a:tr h="686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ОПФ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ТДО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686705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Минимальный уставный капитал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25 </a:t>
                      </a: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МРП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50 </a:t>
                      </a: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МРП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100 </a:t>
                      </a: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МРП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100 </a:t>
                      </a: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МРП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50 000 </a:t>
                      </a: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МРП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686705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Сроки формирования уставного капитала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Согласно уставу, но не менее минимального размера уставного капитала на момент регистрации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Согласно устава в течение года, но не менее минимального размера уставного капитала на момент регистрации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течение 30 дней с момента государственной регистрации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86705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Ответственность Акционеров / Участников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Солидарная с ПТ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Полных товарищей солидарная с КТ, вкладчиков ограничена взносом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Дополнительная ответственность Участников кратная взносу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Ограничена взносом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Ограничена оплатой акций при первичном размещении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686705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Максимальное количество Участников/ Акционеров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Неограниченно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6705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Минимальное количество Участников/ Акционеров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Два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Один полный товарищ и один вкладчик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Один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одержимое 5"/>
          <p:cNvSpPr>
            <a:spLocks noGrp="1"/>
          </p:cNvSpPr>
          <p:nvPr>
            <p:ph idx="1"/>
          </p:nvPr>
        </p:nvSpPr>
        <p:spPr>
          <a:xfrm>
            <a:off x="0" y="-1984"/>
            <a:ext cx="9144000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Сравнительная характеристика организационно-правовых форм коммерческих организаций в Республике Казахстан</a:t>
            </a:r>
          </a:p>
        </p:txBody>
      </p:sp>
      <p:sp>
        <p:nvSpPr>
          <p:cNvPr id="58" name="Номер слайда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D6E3-D1B2-4383-BB55-D41DB754AEB5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0" y="975949"/>
          <a:ext cx="8784978" cy="471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3"/>
                <a:gridCol w="1464163"/>
                <a:gridCol w="1464163"/>
                <a:gridCol w="1464163"/>
                <a:gridCol w="1464163"/>
                <a:gridCol w="1464163"/>
              </a:tblGrid>
              <a:tr h="644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ОПФ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ТДО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12110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Ограничения для Участников/ Акционеров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Только физические лица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Полные товарищи только физические лица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Только для государственных органов РК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55744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Ежегодный аудит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Необязателен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порядке, предусмотренном учредительными документами, либо по требованию участника, за исключением отдельных видов деятельности, которыми предусмотрен обязательный аудит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Обязателен один раз в год, либо по требованию Совета директоров, исполнительного органа или акционера, владеющего более 10% акций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62875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Предоставление бухгалтерской и иной отчетности государственным органам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Обязательно в соответствие с Законом РК «О бухгалтерском учете в Республике Казахстан», Законе РК «О статистическом учете в РК», Кодекса Республики Казахстан «О налогах и других обязательных платежах в бюджет (Налоговый кодекс)», за исключением </a:t>
                      </a:r>
                      <a:r>
                        <a:rPr kumimoji="0" lang="ru-RU" sz="11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субъектов малого предпринимательства</a:t>
                      </a: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применяющих </a:t>
                      </a:r>
                      <a:r>
                        <a:rPr kumimoji="0" lang="ru-RU" sz="11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специальный налоговые режимы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5718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Руководящий орган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Общее собрание полных товарищей, исполнительный орган, создаваемый в порядке, предусмотренном уставом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Общее собрание участников, исполнительный орган. Уставом могут быть предусмотрены наблюдательный совет и/или ревизионная комиссия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Общее собрание акционеров, совет директоров, исполнительный орган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9144000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Сравнительная характеристика организационно-правовых форм коммерческих организаций в Республике Казахстан</a:t>
            </a:r>
          </a:p>
          <a:p>
            <a:pPr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96000" indent="0">
              <a:buNone/>
            </a:pPr>
            <a:endParaRPr lang="ru-RU" sz="24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1397000"/>
          <a:ext cx="8501122" cy="3351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3952"/>
                <a:gridCol w="5147170"/>
              </a:tblGrid>
              <a:tr h="5172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Функция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1726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Фискальная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доходов государственной бюджетной системы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726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Перераспределительная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Концентрация средств в бюджете и последующее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финансирование программ и решение проблем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7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Регулирующая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Решение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экономической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политики государства посредством налоговых механизмов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726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Контрольная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проверки правильности и своевременности поступления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налоговых платежей в бюджет государства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0" y="1124745"/>
          <a:ext cx="8784979" cy="4622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3"/>
                <a:gridCol w="1464163"/>
                <a:gridCol w="1464163"/>
                <a:gridCol w="1464163"/>
                <a:gridCol w="1464164"/>
                <a:gridCol w="1464163"/>
              </a:tblGrid>
              <a:tr h="644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ОПФ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smtClean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smtClean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smtClean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ТДО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smtClean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 smtClean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АО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724120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Доступность информации о владельцах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публичном уставе указываются полные сведения об участниках, данные о долях может быть указана в конфиденциальном учредительном договоре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публичном уставе указываются полные сведения об участниках, данные о долях могут быть указаны в конфиденциальном учредительном договоре. Возможно ведение реестра независимым регистратором.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Список акционеров ведется независимым регистратором.</a:t>
                      </a:r>
                    </a:p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Устав публичен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14560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smtClean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Доступность информации о директорах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Для руководителя исполнительного органа обязательная регистрация в органах юстиции и налоговых органах с предоставлением документа, удостоверяющего личность, и свидетельство о регистрации налогоплательщиком в РК.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27696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smtClean="0">
                          <a:solidFill>
                            <a:srgbClr val="22222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Личное присутствие при регистрации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 наличии надлежаще легализованных документов и доверенностей на подписание учредительных документов и решений не обязательно.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1056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Сроки регистрации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Регистрация по принципу одного окна в течение 3-х недель, для </a:t>
                      </a:r>
                      <a:r>
                        <a:rPr kumimoji="0" lang="ru-RU" sz="11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субъектов малого предпринимательства</a:t>
                      </a: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в течение 2 недель.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Регистрация по принципу одного окна в течение 3-х недель. Регистрация проспекта эмиссии в течение месяца.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45718">
                <a:tc>
                  <a:txBody>
                    <a:bodyPr/>
                    <a:lstStyle/>
                    <a:p>
                      <a:pPr marL="806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Требуемые документы для государственной регистрации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Заявление о регистрации, нотариально заверенный устав, документ, подтверждающий юридический адрес, документ об уплате сбора за регистрацию.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30010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468</TotalTime>
  <Words>794</Words>
  <Application>Microsoft Office PowerPoint</Application>
  <PresentationFormat>Экран (4:3)</PresentationFormat>
  <Paragraphs>123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Артём</dc:creator>
  <cp:lastModifiedBy>Dell</cp:lastModifiedBy>
  <cp:revision>47</cp:revision>
  <dcterms:created xsi:type="dcterms:W3CDTF">2013-05-27T13:27:56Z</dcterms:created>
  <dcterms:modified xsi:type="dcterms:W3CDTF">2013-10-20T05:03:08Z</dcterms:modified>
</cp:coreProperties>
</file>